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22"/>
  </p:notesMasterIdLst>
  <p:sldIdLst>
    <p:sldId id="256" r:id="rId2"/>
    <p:sldId id="269" r:id="rId3"/>
    <p:sldId id="270" r:id="rId4"/>
    <p:sldId id="264" r:id="rId5"/>
    <p:sldId id="265" r:id="rId6"/>
    <p:sldId id="258" r:id="rId7"/>
    <p:sldId id="259" r:id="rId8"/>
    <p:sldId id="276" r:id="rId9"/>
    <p:sldId id="268" r:id="rId10"/>
    <p:sldId id="263" r:id="rId11"/>
    <p:sldId id="257" r:id="rId12"/>
    <p:sldId id="277" r:id="rId13"/>
    <p:sldId id="274" r:id="rId14"/>
    <p:sldId id="278" r:id="rId15"/>
    <p:sldId id="283" r:id="rId16"/>
    <p:sldId id="284" r:id="rId17"/>
    <p:sldId id="281" r:id="rId18"/>
    <p:sldId id="282" r:id="rId19"/>
    <p:sldId id="271" r:id="rId20"/>
    <p:sldId id="28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97" autoAdjust="0"/>
    <p:restoredTop sz="70929" autoAdjust="0"/>
  </p:normalViewPr>
  <p:slideViewPr>
    <p:cSldViewPr>
      <p:cViewPr varScale="1">
        <p:scale>
          <a:sx n="55" d="100"/>
          <a:sy n="55" d="100"/>
        </p:scale>
        <p:origin x="148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8A98D-598F-47B4-9A99-CC4E4EB54757}" type="datetimeFigureOut">
              <a:rPr lang="en-US" smtClean="0"/>
              <a:t>11/1/2013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CF378-961E-4BBC-98C8-C6B4FAB81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36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</a:t>
            </a:r>
            <a:r>
              <a:rPr lang="en-US" baseline="0" dirty="0" smtClean="0"/>
              <a:t> mobile developers?</a:t>
            </a:r>
          </a:p>
          <a:p>
            <a:r>
              <a:rPr lang="en-US" baseline="0" dirty="0" smtClean="0"/>
              <a:t>Anyone heard of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 before today?</a:t>
            </a:r>
          </a:p>
          <a:p>
            <a:r>
              <a:rPr lang="en-US" baseline="0" dirty="0" smtClean="0"/>
              <a:t>Anyone currently using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, or cross-platform frameworks?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69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r>
              <a:rPr lang="en-US" baseline="0" dirty="0" smtClean="0"/>
              <a:t> 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22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 necessary code is loaded into a single page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Make it feel native: fast and fluid, it’s all about perception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Most obvious choice with a hybrid container app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 necessary code is loaded into a single page, or necessary  code is loaded dynamically and added to page when needed.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Make it feel native: fast and fluid, it’s all about perception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Most obvious choice when pairing with a hybrid container app for the native feel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Go over take a picture, </a:t>
            </a:r>
            <a:r>
              <a:rPr lang="en-US" dirty="0" err="1" smtClean="0"/>
              <a:t>jquery</a:t>
            </a:r>
            <a:r>
              <a:rPr lang="en-US" dirty="0" smtClean="0"/>
              <a:t> mobile page (View), view model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1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</a:t>
            </a:r>
            <a:r>
              <a:rPr lang="en-US" baseline="0" dirty="0" smtClean="0"/>
              <a:t> Container Apps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18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err="1" smtClean="0"/>
              <a:t>iOS</a:t>
            </a:r>
            <a:endParaRPr lang="en-US" dirty="0" smtClean="0"/>
          </a:p>
          <a:p>
            <a:pPr lvl="0"/>
            <a:r>
              <a:rPr lang="en-US" dirty="0" smtClean="0"/>
              <a:t>Android</a:t>
            </a:r>
          </a:p>
          <a:p>
            <a:pPr lvl="0"/>
            <a:r>
              <a:rPr lang="en-US" dirty="0" smtClean="0"/>
              <a:t>Windows Phone</a:t>
            </a:r>
          </a:p>
          <a:p>
            <a:pPr lvl="0"/>
            <a:r>
              <a:rPr lang="en-US" dirty="0" smtClean="0"/>
              <a:t>Blackberry</a:t>
            </a:r>
          </a:p>
          <a:p>
            <a:pPr lvl="0"/>
            <a:r>
              <a:rPr lang="en-US" dirty="0" err="1" smtClean="0"/>
              <a:t>WebOS</a:t>
            </a:r>
            <a:endParaRPr lang="en-US" dirty="0" smtClean="0"/>
          </a:p>
          <a:p>
            <a:pPr lvl="0"/>
            <a:r>
              <a:rPr lang="en-US" dirty="0" smtClean="0"/>
              <a:t>Symbian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Show </a:t>
            </a:r>
            <a:r>
              <a:rPr lang="en-US" dirty="0" err="1" smtClean="0"/>
              <a:t>PhoneGap</a:t>
            </a:r>
            <a:r>
              <a:rPr lang="en-US" baseline="0" dirty="0" smtClean="0"/>
              <a:t> Build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10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</a:t>
            </a:r>
            <a:r>
              <a:rPr lang="en-US" dirty="0" err="1" smtClean="0"/>
              <a:t>Icenium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329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560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38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 appropriate for internal apps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Highly controlled users on a standardized mobile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App development can be streamlined with reduced complexity designing, building, and testing apps.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22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Mobile platform fragmentation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BYOD (Bring Your Own Device) policy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Developing apps for the general mobile market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More complexity in designing, building, and testing applications across multiple platforms</a:t>
            </a: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77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Leverages the power of HTML, CSS, and JavaScript with access to native APIs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(Apache Cordova) can be utilized to create hybrid app containers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build must be created for each platform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PROS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Familiar technologies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Access to many device APIs and sensors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Apps can be deployed and installed from an app store and be monetized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Mostly common code base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CONS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Performance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Think carefully about performance (older devices)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Cross browser issues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dirty="0" smtClean="0"/>
              <a:t>Must be aware of cross browser differences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Doesn’t look native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If you object is to make it feel native, re-implementation of native controls is difficult</a:t>
            </a:r>
          </a:p>
          <a:p>
            <a:pPr marL="628650" lvl="1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BEST FOR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Cross-platform apps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Deploying to app store for monetization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Native code required for APIs not exposed by </a:t>
            </a:r>
            <a:r>
              <a:rPr lang="en-US" dirty="0" err="1" smtClean="0"/>
              <a:t>PhoneGap</a:t>
            </a:r>
            <a:endParaRPr lang="en-US" dirty="0" smtClean="0"/>
          </a:p>
          <a:p>
            <a:pPr lvl="1"/>
            <a:r>
              <a:rPr lang="en-US" dirty="0" smtClean="0"/>
              <a:t>Web Developer already and your project intends to target 2 platforms (</a:t>
            </a:r>
            <a:r>
              <a:rPr lang="en-US" dirty="0" err="1" smtClean="0"/>
              <a:t>PhoneGap</a:t>
            </a:r>
            <a:r>
              <a:rPr lang="en-US" dirty="0" smtClean="0"/>
              <a:t> will be more efficient)</a:t>
            </a:r>
          </a:p>
          <a:p>
            <a:pPr lvl="1"/>
            <a:r>
              <a:rPr lang="en-US" dirty="0" smtClean="0"/>
              <a:t>Local database – native developers (call into native data storage libraries, core data), exposes those through API, </a:t>
            </a:r>
            <a:r>
              <a:rPr lang="en-US" dirty="0" err="1" smtClean="0"/>
              <a:t>LocalStorage</a:t>
            </a:r>
            <a:r>
              <a:rPr lang="en-US" dirty="0" smtClean="0"/>
              <a:t>, HTML File System API, JSON to text files to disk, load them from disk</a:t>
            </a:r>
          </a:p>
          <a:p>
            <a:pPr lvl="1"/>
            <a:r>
              <a:rPr lang="en-US" dirty="0" smtClean="0"/>
              <a:t>Underscore LINQ for JavaScript</a:t>
            </a:r>
          </a:p>
          <a:p>
            <a:pPr marL="0" lvl="0" indent="0">
              <a:buFont typeface="Arial" pitchFamily="34" charset="0"/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12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Access to platform-specific SDKs and languages to build an app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PROS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Unrestricted access to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Maximum Performance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Only limits are the platform and your imagination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CONS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 expensive, least flexible for cross-platform development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Native language and tools for each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Shortage of Developers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Low code reuse between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BEST FOR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Single</a:t>
            </a:r>
            <a:r>
              <a:rPr lang="en-US" baseline="0" dirty="0" smtClean="0"/>
              <a:t> </a:t>
            </a:r>
            <a:r>
              <a:rPr lang="en-US" dirty="0" smtClean="0"/>
              <a:t>platform mobile app or an app’s requirements exceed the capabilities of Hybrid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Graphic intense games and unique interfaces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Performance optimized apps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96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Allows developers to package their web application as an App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common API for device functions and sensors across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Shell – starts web browser control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Pages display in browser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Installed like every native app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65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Leverage existing development skills with HTML, CSS, and  JavaScript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common code base across multiple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Give you access to a common device API across multiple platforms (</a:t>
            </a:r>
            <a:r>
              <a:rPr lang="en-US" dirty="0" err="1" smtClean="0"/>
              <a:t>iOS</a:t>
            </a:r>
            <a:r>
              <a:rPr lang="en-US" dirty="0" smtClean="0"/>
              <a:t>, Android, Windows Phone, Blackberry)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Can create full featured cross-platform apps that behave and function like a native app at a much lower cost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Build Service allows you as a developer to build these apps in cloud without using native tools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Compare time to building same</a:t>
            </a:r>
            <a:r>
              <a:rPr lang="en-US" baseline="0" dirty="0" smtClean="0"/>
              <a:t> app across platforms natively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4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Doesn’t give you full access to a devices API and sensors (out of the box)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Can write your own plug-in or use someone else's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Doesn’t have access to same features across all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Requires native tools unless using </a:t>
            </a:r>
            <a:r>
              <a:rPr lang="en-US" dirty="0" err="1" smtClean="0"/>
              <a:t>PhoneGap</a:t>
            </a:r>
            <a:r>
              <a:rPr lang="en-US" dirty="0" smtClean="0"/>
              <a:t> Build Service or </a:t>
            </a:r>
            <a:r>
              <a:rPr lang="en-US" dirty="0" err="1" smtClean="0"/>
              <a:t>Icenium</a:t>
            </a:r>
            <a:endParaRPr lang="en-US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err="1" smtClean="0"/>
              <a:t>Icemium</a:t>
            </a:r>
            <a:r>
              <a:rPr lang="en-US" dirty="0" smtClean="0"/>
              <a:t> is currently limited to Android and </a:t>
            </a:r>
            <a:r>
              <a:rPr lang="en-US" dirty="0" err="1" smtClean="0"/>
              <a:t>iOS</a:t>
            </a:r>
            <a:r>
              <a:rPr lang="en-US" dirty="0" smtClean="0"/>
              <a:t>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More complexity in designing, building, and testing the app across multiple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Lower performance as compared to a natively optimized application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Apps may be rejected by app stores if they are too sluggish and don’t seem native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7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Inefficient</a:t>
            </a:r>
            <a:r>
              <a:rPr lang="en-US" baseline="0" dirty="0" smtClean="0"/>
              <a:t> to build a native app across platforms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Multiple languages and tools to learn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free and open source framework that allows you to create mobile apps using standardized web APIs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Bridges the gap between the browser and device specific APIs and sensors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framework embeds HTML5 code inside a native </a:t>
            </a:r>
            <a:r>
              <a:rPr lang="en-US" dirty="0" err="1" smtClean="0"/>
              <a:t>WebView</a:t>
            </a:r>
            <a:r>
              <a:rPr lang="en-US" dirty="0" smtClean="0"/>
              <a:t> on the device using Foreign Function Interface to access the native resources of the device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Hybrid Container </a:t>
            </a:r>
            <a:r>
              <a:rPr lang="en-US" dirty="0" err="1" smtClean="0"/>
              <a:t>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10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justin.tindle@kizan.co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ustintindl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Cross-Platform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Using HTML 5 and </a:t>
            </a:r>
            <a:r>
              <a:rPr lang="en-US" dirty="0" err="1" smtClean="0"/>
              <a:t>PhoneGap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PhoneGap</a:t>
            </a:r>
            <a:r>
              <a:rPr lang="en-US" dirty="0" smtClean="0"/>
              <a:t>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Limited access to device API/Sensors</a:t>
            </a:r>
          </a:p>
          <a:p>
            <a:r>
              <a:rPr lang="en-US" dirty="0" smtClean="0"/>
              <a:t>May require native tools</a:t>
            </a:r>
          </a:p>
          <a:p>
            <a:pPr lvl="1"/>
            <a:r>
              <a:rPr lang="en-US" dirty="0" err="1" smtClean="0"/>
              <a:t>PhoneGap</a:t>
            </a:r>
            <a:r>
              <a:rPr lang="en-US" dirty="0" smtClean="0"/>
              <a:t> Build</a:t>
            </a:r>
          </a:p>
          <a:p>
            <a:pPr lvl="1"/>
            <a:r>
              <a:rPr lang="en-US" dirty="0" err="1" smtClean="0"/>
              <a:t>Icenium</a:t>
            </a:r>
            <a:endParaRPr lang="en-US" dirty="0" smtClean="0"/>
          </a:p>
          <a:p>
            <a:r>
              <a:rPr lang="en-US" dirty="0" smtClean="0"/>
              <a:t>Lower performance</a:t>
            </a:r>
          </a:p>
          <a:p>
            <a:r>
              <a:rPr lang="en-US" dirty="0" smtClean="0"/>
              <a:t>Apps can be more easily rejected</a:t>
            </a:r>
          </a:p>
        </p:txBody>
      </p:sp>
    </p:spTree>
    <p:extLst>
      <p:ext uri="{BB962C8B-B14F-4D97-AF65-F5344CB8AC3E}">
        <p14:creationId xmlns:p14="http://schemas.microsoft.com/office/powerpoint/2010/main" val="122293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Pick your platforms</a:t>
            </a:r>
          </a:p>
          <a:p>
            <a:r>
              <a:rPr lang="en-US" dirty="0" smtClean="0"/>
              <a:t>Create your web application using familiar web technologies</a:t>
            </a:r>
          </a:p>
          <a:p>
            <a:r>
              <a:rPr lang="en-US" dirty="0" smtClean="0"/>
              <a:t>Package app in hybrid container for chosen platforms</a:t>
            </a:r>
          </a:p>
          <a:p>
            <a:r>
              <a:rPr lang="en-US" dirty="0" smtClean="0"/>
              <a:t>Submit to store</a:t>
            </a:r>
          </a:p>
          <a:p>
            <a:r>
              <a:rPr lang="en-US" dirty="0" smtClean="0"/>
              <a:t>????</a:t>
            </a:r>
          </a:p>
          <a:p>
            <a:r>
              <a:rPr lang="en-US" dirty="0" smtClean="0"/>
              <a:t>Profit</a:t>
            </a:r>
            <a:endParaRPr lang="en-US" dirty="0"/>
          </a:p>
        </p:txBody>
      </p:sp>
      <p:pic>
        <p:nvPicPr>
          <p:cNvPr id="2050" name="Picture 2" descr="http://phonegap.com/css/images/graphic_build_b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114800"/>
            <a:ext cx="2641600" cy="224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79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Pick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36576" indent="0">
              <a:buNone/>
            </a:pPr>
            <a:endParaRPr lang="en-US" dirty="0" smtClean="0"/>
          </a:p>
          <a:p>
            <a:r>
              <a:rPr lang="en-US" dirty="0" smtClean="0"/>
              <a:t>What questions should I be asking?</a:t>
            </a:r>
          </a:p>
          <a:p>
            <a:r>
              <a:rPr lang="en-US" dirty="0"/>
              <a:t>Chosen Platforms </a:t>
            </a:r>
          </a:p>
          <a:p>
            <a:pPr lvl="1"/>
            <a:r>
              <a:rPr lang="en-US" dirty="0" err="1"/>
              <a:t>iOS</a:t>
            </a:r>
            <a:r>
              <a:rPr lang="en-US" dirty="0"/>
              <a:t>, Android, </a:t>
            </a:r>
            <a:r>
              <a:rPr lang="en-US" dirty="0" smtClean="0"/>
              <a:t>Windows Phone 8, Windows Store</a:t>
            </a:r>
            <a:endParaRPr lang="en-US" dirty="0"/>
          </a:p>
          <a:p>
            <a:pPr marL="3657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1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Web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Application</a:t>
            </a:r>
          </a:p>
          <a:p>
            <a:pPr lvl="1"/>
            <a:r>
              <a:rPr lang="en-US" dirty="0" smtClean="0"/>
              <a:t>Tools</a:t>
            </a:r>
          </a:p>
          <a:p>
            <a:pPr lvl="2"/>
            <a:r>
              <a:rPr lang="en-US" dirty="0" err="1" smtClean="0"/>
              <a:t>jQuery</a:t>
            </a:r>
            <a:r>
              <a:rPr lang="en-US" dirty="0" smtClean="0"/>
              <a:t> Mobile</a:t>
            </a:r>
          </a:p>
          <a:p>
            <a:pPr lvl="3"/>
            <a:r>
              <a:rPr lang="en-US" dirty="0" smtClean="0"/>
              <a:t>User Interface</a:t>
            </a:r>
          </a:p>
          <a:p>
            <a:pPr lvl="2"/>
            <a:r>
              <a:rPr lang="en-US" dirty="0" smtClean="0"/>
              <a:t>Knockout</a:t>
            </a:r>
          </a:p>
          <a:p>
            <a:pPr lvl="3"/>
            <a:r>
              <a:rPr lang="en-US" dirty="0" smtClean="0"/>
              <a:t>MVVM Framework</a:t>
            </a:r>
          </a:p>
          <a:p>
            <a:pPr lvl="2"/>
            <a:r>
              <a:rPr lang="en-US" dirty="0" err="1" smtClean="0"/>
              <a:t>PhoneGap</a:t>
            </a:r>
            <a:endParaRPr lang="en-US" dirty="0" smtClean="0"/>
          </a:p>
          <a:p>
            <a:pPr lvl="3"/>
            <a:r>
              <a:rPr lang="en-US" dirty="0" smtClean="0"/>
              <a:t>Access to device APIs</a:t>
            </a:r>
          </a:p>
        </p:txBody>
      </p:sp>
    </p:spTree>
    <p:extLst>
      <p:ext uri="{BB962C8B-B14F-4D97-AF65-F5344CB8AC3E}">
        <p14:creationId xmlns:p14="http://schemas.microsoft.com/office/powerpoint/2010/main" val="362899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 Hybrid Container Apps</a:t>
            </a:r>
          </a:p>
          <a:p>
            <a:pPr lvl="1"/>
            <a:r>
              <a:rPr lang="en-US" dirty="0" err="1" smtClean="0"/>
              <a:t>iOS</a:t>
            </a:r>
            <a:r>
              <a:rPr lang="en-US" dirty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Xcode</a:t>
            </a:r>
            <a:endParaRPr lang="en-US" dirty="0" smtClean="0"/>
          </a:p>
          <a:p>
            <a:pPr lvl="1"/>
            <a:r>
              <a:rPr lang="en-US" dirty="0" smtClean="0"/>
              <a:t>Android – Eclipse</a:t>
            </a:r>
          </a:p>
          <a:p>
            <a:pPr lvl="1"/>
            <a:r>
              <a:rPr lang="en-US" dirty="0" smtClean="0"/>
              <a:t>Windows 8 / Windows Phone 8 – Visual Studio</a:t>
            </a:r>
          </a:p>
          <a:p>
            <a:r>
              <a:rPr lang="en-US" dirty="0" smtClean="0"/>
              <a:t>Use a </a:t>
            </a:r>
            <a:r>
              <a:rPr lang="en-US" dirty="0" err="1" smtClean="0"/>
              <a:t>WebView</a:t>
            </a:r>
            <a:r>
              <a:rPr lang="en-US" dirty="0" smtClean="0"/>
              <a:t> to render your web application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PhoneGap</a:t>
            </a:r>
            <a:r>
              <a:rPr lang="en-US" dirty="0" smtClean="0"/>
              <a:t> to access the device</a:t>
            </a:r>
          </a:p>
          <a:p>
            <a:r>
              <a:rPr lang="en-US" dirty="0" smtClean="0"/>
              <a:t>Alternative packaging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PhoneGap</a:t>
            </a:r>
            <a:r>
              <a:rPr lang="en-US" dirty="0" smtClean="0"/>
              <a:t> Build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Icenium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47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PhoneGap</a:t>
            </a:r>
            <a:r>
              <a:rPr lang="en-US" dirty="0" smtClean="0"/>
              <a:t> Build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Creates app packages for you</a:t>
            </a:r>
          </a:p>
          <a:p>
            <a:pPr lvl="1"/>
            <a:r>
              <a:rPr lang="en-US" dirty="0" smtClean="0"/>
              <a:t>6 platforms</a:t>
            </a:r>
          </a:p>
          <a:p>
            <a:r>
              <a:rPr lang="en-US" dirty="0" smtClean="0"/>
              <a:t>Build from</a:t>
            </a:r>
          </a:p>
          <a:p>
            <a:pPr lvl="1"/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 smtClean="0"/>
              <a:t>ZIP file</a:t>
            </a:r>
          </a:p>
          <a:p>
            <a:r>
              <a:rPr lang="en-US" dirty="0" smtClean="0"/>
              <a:t>Access to Mac is still necessary</a:t>
            </a:r>
          </a:p>
          <a:p>
            <a:pPr lvl="1"/>
            <a:r>
              <a:rPr lang="en-US" dirty="0" smtClean="0"/>
              <a:t>For access to key chain</a:t>
            </a:r>
          </a:p>
          <a:p>
            <a:pPr lvl="1"/>
            <a:r>
              <a:rPr lang="en-US" dirty="0" smtClean="0"/>
              <a:t>For loading app to store</a:t>
            </a:r>
          </a:p>
          <a:p>
            <a:r>
              <a:rPr lang="en-US" dirty="0" smtClean="0"/>
              <a:t>Only Approved Plugins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1608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Icenium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 </a:t>
            </a:r>
            <a:r>
              <a:rPr lang="en-US" dirty="0" err="1" smtClean="0"/>
              <a:t>Icenium</a:t>
            </a:r>
            <a:r>
              <a:rPr lang="en-US" dirty="0" smtClean="0"/>
              <a:t> to </a:t>
            </a:r>
            <a:r>
              <a:rPr lang="en-US" dirty="0"/>
              <a:t>develop, test, and </a:t>
            </a:r>
            <a:r>
              <a:rPr lang="en-US" dirty="0" smtClean="0"/>
              <a:t>publish</a:t>
            </a:r>
          </a:p>
          <a:p>
            <a:r>
              <a:rPr lang="en-US" dirty="0" smtClean="0"/>
              <a:t>Only targets </a:t>
            </a:r>
            <a:r>
              <a:rPr lang="en-US" dirty="0" err="1" smtClean="0"/>
              <a:t>iOS</a:t>
            </a:r>
            <a:r>
              <a:rPr lang="en-US" dirty="0" smtClean="0"/>
              <a:t> and Android</a:t>
            </a:r>
          </a:p>
          <a:p>
            <a:r>
              <a:rPr lang="en-US" dirty="0" smtClean="0"/>
              <a:t>Several options</a:t>
            </a:r>
          </a:p>
          <a:p>
            <a:pPr lvl="1"/>
            <a:r>
              <a:rPr lang="en-US" dirty="0" smtClean="0"/>
              <a:t>Windows Client</a:t>
            </a:r>
          </a:p>
          <a:p>
            <a:pPr lvl="1"/>
            <a:r>
              <a:rPr lang="en-US" dirty="0" smtClean="0"/>
              <a:t>Web Client</a:t>
            </a:r>
          </a:p>
          <a:p>
            <a:pPr lvl="1"/>
            <a:r>
              <a:rPr lang="en-US" dirty="0" smtClean="0"/>
              <a:t>Visual Studio Extension</a:t>
            </a:r>
          </a:p>
          <a:p>
            <a:r>
              <a:rPr lang="en-US" dirty="0"/>
              <a:t>Eliminates need for </a:t>
            </a:r>
            <a:r>
              <a:rPr lang="en-US" dirty="0" smtClean="0"/>
              <a:t>Mac</a:t>
            </a:r>
          </a:p>
          <a:p>
            <a:pPr lvl="1"/>
            <a:r>
              <a:rPr lang="en-US" dirty="0" err="1" smtClean="0"/>
              <a:t>Icenium</a:t>
            </a:r>
            <a:r>
              <a:rPr lang="en-US" dirty="0" smtClean="0"/>
              <a:t> ION</a:t>
            </a:r>
          </a:p>
          <a:p>
            <a:pPr lvl="2"/>
            <a:r>
              <a:rPr lang="en-US" dirty="0" smtClean="0"/>
              <a:t>Allows ability to test on </a:t>
            </a:r>
            <a:r>
              <a:rPr lang="en-US" dirty="0" err="1" smtClean="0"/>
              <a:t>iOS</a:t>
            </a:r>
            <a:r>
              <a:rPr lang="en-US" dirty="0" smtClean="0"/>
              <a:t> without provisioning</a:t>
            </a:r>
          </a:p>
          <a:p>
            <a:pPr lvl="1"/>
            <a:r>
              <a:rPr lang="en-US" dirty="0" smtClean="0"/>
              <a:t>Can publish directly from web client</a:t>
            </a:r>
          </a:p>
          <a:p>
            <a:r>
              <a:rPr lang="en-US" dirty="0" smtClean="0"/>
              <a:t>Custom Plugins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iOS</a:t>
            </a:r>
            <a:r>
              <a:rPr lang="en-US" dirty="0" smtClean="0"/>
              <a:t> Demo</a:t>
            </a:r>
            <a:endParaRPr lang="en-US" dirty="0"/>
          </a:p>
        </p:txBody>
      </p:sp>
      <p:pic>
        <p:nvPicPr>
          <p:cNvPr id="4" name="iOS-PhoneGapDem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7206" y="1600200"/>
            <a:ext cx="2287588" cy="4525963"/>
          </a:xfrm>
        </p:spPr>
      </p:pic>
    </p:spTree>
    <p:extLst>
      <p:ext uri="{BB962C8B-B14F-4D97-AF65-F5344CB8AC3E}">
        <p14:creationId xmlns:p14="http://schemas.microsoft.com/office/powerpoint/2010/main" val="397023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Demo</a:t>
            </a:r>
            <a:endParaRPr lang="en-US" dirty="0"/>
          </a:p>
        </p:txBody>
      </p:sp>
      <p:pic>
        <p:nvPicPr>
          <p:cNvPr id="4" name="vid_20130425_20505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7825" y="1600200"/>
            <a:ext cx="2546350" cy="4525963"/>
          </a:xfrm>
        </p:spPr>
      </p:pic>
    </p:spTree>
    <p:extLst>
      <p:ext uri="{BB962C8B-B14F-4D97-AF65-F5344CB8AC3E}">
        <p14:creationId xmlns:p14="http://schemas.microsoft.com/office/powerpoint/2010/main" val="187162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we discuss?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Platform vs. Cross-Platform</a:t>
            </a:r>
          </a:p>
          <a:p>
            <a:r>
              <a:rPr lang="en-US" dirty="0" smtClean="0"/>
              <a:t>Hybrid vs. Native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 smtClean="0"/>
          </a:p>
          <a:p>
            <a:pPr lvl="1"/>
            <a:r>
              <a:rPr lang="en-US" dirty="0"/>
              <a:t>Using </a:t>
            </a:r>
            <a:r>
              <a:rPr lang="en-US" dirty="0" err="1"/>
              <a:t>PhoneGap</a:t>
            </a:r>
            <a:r>
              <a:rPr lang="en-US" dirty="0"/>
              <a:t> Build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Icenium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82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I!?!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Justin Tindle</a:t>
            </a:r>
          </a:p>
          <a:p>
            <a:pPr lvl="1"/>
            <a:r>
              <a:rPr lang="en-US" dirty="0" smtClean="0"/>
              <a:t>Consultant at </a:t>
            </a:r>
            <a:r>
              <a:rPr lang="en-US" dirty="0" err="1" smtClean="0"/>
              <a:t>KiZAN</a:t>
            </a:r>
            <a:r>
              <a:rPr lang="en-US" dirty="0" smtClean="0"/>
              <a:t> Technologies</a:t>
            </a:r>
          </a:p>
          <a:p>
            <a:pPr lvl="1"/>
            <a:r>
              <a:rPr lang="en-US" dirty="0" smtClean="0"/>
              <a:t>Vertical Lead of Mobile/Windows 8 Development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581400"/>
            <a:ext cx="2743200" cy="27432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86200"/>
            <a:ext cx="2143125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195262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787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Email</a:t>
            </a:r>
          </a:p>
          <a:p>
            <a:pPr lvl="1"/>
            <a:r>
              <a:rPr lang="en-US" dirty="0" smtClean="0">
                <a:hlinkClick r:id="rId3"/>
              </a:rPr>
              <a:t>justin.tindle@kizan.com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github.com/justintindle</a:t>
            </a:r>
            <a:endParaRPr lang="en-US" dirty="0" smtClean="0"/>
          </a:p>
          <a:p>
            <a:pPr lvl="1"/>
            <a:r>
              <a:rPr lang="en-US" dirty="0" smtClean="0"/>
              <a:t>Repo – </a:t>
            </a:r>
            <a:r>
              <a:rPr lang="en-US" dirty="0" err="1" smtClean="0"/>
              <a:t>mobilecincy-phonegap</a:t>
            </a:r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justintindle</a:t>
            </a:r>
            <a:endParaRPr lang="en-US" dirty="0" smtClean="0"/>
          </a:p>
          <a:p>
            <a:r>
              <a:rPr lang="en-US" dirty="0" smtClean="0"/>
              <a:t>Questions?</a:t>
            </a:r>
          </a:p>
          <a:p>
            <a:pPr marL="3657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30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Platform vs. Cross-Platform</a:t>
            </a:r>
          </a:p>
          <a:p>
            <a:r>
              <a:rPr lang="en-US" dirty="0" smtClean="0"/>
              <a:t>Hybrid Apps vs. Native Apps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 smtClean="0"/>
          </a:p>
          <a:p>
            <a:pPr lvl="1"/>
            <a:r>
              <a:rPr lang="en-US" dirty="0" smtClean="0"/>
              <a:t>Using </a:t>
            </a:r>
            <a:r>
              <a:rPr lang="en-US" dirty="0" err="1" smtClean="0"/>
              <a:t>PhoneGap</a:t>
            </a:r>
            <a:r>
              <a:rPr lang="en-US" dirty="0" smtClean="0"/>
              <a:t> Build</a:t>
            </a:r>
          </a:p>
          <a:p>
            <a:pPr lvl="1"/>
            <a:r>
              <a:rPr lang="en-US" dirty="0" smtClean="0"/>
              <a:t>Using </a:t>
            </a:r>
            <a:r>
              <a:rPr lang="en-US" dirty="0" err="1" smtClean="0"/>
              <a:t>Icenium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86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Development targets a single platform</a:t>
            </a:r>
            <a:endParaRPr lang="en-US" dirty="0"/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Internal Apps</a:t>
            </a:r>
            <a:endParaRPr lang="en-US" dirty="0"/>
          </a:p>
          <a:p>
            <a:pPr lvl="1"/>
            <a:r>
              <a:rPr lang="en-US" dirty="0" smtClean="0"/>
              <a:t>Highly controlled users</a:t>
            </a:r>
          </a:p>
          <a:p>
            <a:pPr lvl="1"/>
            <a:r>
              <a:rPr lang="en-US" dirty="0" smtClean="0"/>
              <a:t>Streamlined App Development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3886200"/>
            <a:ext cx="12954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356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Development targets multiple platforms</a:t>
            </a:r>
          </a:p>
          <a:p>
            <a:r>
              <a:rPr lang="en-US" dirty="0" smtClean="0"/>
              <a:t>Why multiple platforms?</a:t>
            </a:r>
          </a:p>
          <a:p>
            <a:pPr lvl="1"/>
            <a:r>
              <a:rPr lang="en-US" dirty="0" smtClean="0"/>
              <a:t>Fragmentation</a:t>
            </a:r>
          </a:p>
          <a:p>
            <a:pPr lvl="1"/>
            <a:r>
              <a:rPr lang="en-US" dirty="0" smtClean="0"/>
              <a:t>BYOD (Bring Your Own Device) policy</a:t>
            </a:r>
          </a:p>
          <a:p>
            <a:pPr lvl="1"/>
            <a:r>
              <a:rPr lang="en-US" dirty="0" smtClean="0"/>
              <a:t>General mobile market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More complex development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2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PROS</a:t>
            </a:r>
          </a:p>
          <a:p>
            <a:r>
              <a:rPr lang="en-US" dirty="0" smtClean="0"/>
              <a:t>CONS</a:t>
            </a:r>
          </a:p>
          <a:p>
            <a:r>
              <a:rPr lang="en-US" dirty="0" smtClean="0"/>
              <a:t>BEST FOR</a:t>
            </a:r>
          </a:p>
          <a:p>
            <a:pPr lvl="1"/>
            <a:r>
              <a:rPr lang="en-US" dirty="0" smtClean="0"/>
              <a:t>Cross-platform apps</a:t>
            </a:r>
          </a:p>
          <a:p>
            <a:pPr lvl="1"/>
            <a:r>
              <a:rPr lang="en-US" dirty="0" smtClean="0"/>
              <a:t>Developers new to mobile</a:t>
            </a:r>
          </a:p>
          <a:p>
            <a:pPr lvl="1"/>
            <a:r>
              <a:rPr lang="en-US" dirty="0" smtClean="0"/>
              <a:t>Getting to market quickly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PROS</a:t>
            </a:r>
          </a:p>
          <a:p>
            <a:r>
              <a:rPr lang="en-US" dirty="0" smtClean="0"/>
              <a:t>CONS</a:t>
            </a:r>
          </a:p>
          <a:p>
            <a:r>
              <a:rPr lang="en-US" dirty="0" smtClean="0"/>
              <a:t>BEST FOR</a:t>
            </a:r>
          </a:p>
          <a:p>
            <a:pPr lvl="1"/>
            <a:r>
              <a:rPr lang="en-US" dirty="0" smtClean="0"/>
              <a:t>Single platform apps</a:t>
            </a:r>
          </a:p>
          <a:p>
            <a:pPr lvl="1"/>
            <a:r>
              <a:rPr lang="en-US" dirty="0" smtClean="0"/>
              <a:t>Graphic intensive games / Unique interfaces </a:t>
            </a:r>
          </a:p>
          <a:p>
            <a:pPr lvl="1"/>
            <a:r>
              <a:rPr lang="en-US" dirty="0" smtClean="0"/>
              <a:t>Performance optimized apps</a:t>
            </a:r>
          </a:p>
        </p:txBody>
      </p:sp>
    </p:spTree>
    <p:extLst>
      <p:ext uri="{BB962C8B-B14F-4D97-AF65-F5344CB8AC3E}">
        <p14:creationId xmlns:p14="http://schemas.microsoft.com/office/powerpoint/2010/main" val="6270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Allows developers to package their web application as an App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17900"/>
            <a:ext cx="727710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136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PhoneGap</a:t>
            </a:r>
            <a:r>
              <a:rPr lang="en-US" dirty="0" smtClean="0"/>
              <a:t> PROS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Leverage </a:t>
            </a:r>
            <a:r>
              <a:rPr lang="en-US" dirty="0"/>
              <a:t>existing development </a:t>
            </a:r>
            <a:r>
              <a:rPr lang="en-US" dirty="0" smtClean="0"/>
              <a:t>skills </a:t>
            </a:r>
          </a:p>
          <a:p>
            <a:r>
              <a:rPr lang="en-US" dirty="0" smtClean="0"/>
              <a:t>A common code base and API across multiple platforms</a:t>
            </a:r>
          </a:p>
          <a:p>
            <a:r>
              <a:rPr lang="en-US" dirty="0" smtClean="0"/>
              <a:t>Cheaper</a:t>
            </a:r>
          </a:p>
          <a:p>
            <a:r>
              <a:rPr lang="en-US" dirty="0" smtClean="0"/>
              <a:t>Shorter time to market</a:t>
            </a:r>
          </a:p>
          <a:p>
            <a:pPr marL="36576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5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13528</TotalTime>
  <Words>1164</Words>
  <Application>Microsoft Office PowerPoint</Application>
  <PresentationFormat>On-screen Show (4:3)</PresentationFormat>
  <Paragraphs>240</Paragraphs>
  <Slides>20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Franklin Gothic Book</vt:lpstr>
      <vt:lpstr>Wingdings 2</vt:lpstr>
      <vt:lpstr>Technic</vt:lpstr>
      <vt:lpstr>Cross-Platform Applications</vt:lpstr>
      <vt:lpstr>Who AM I!?!</vt:lpstr>
      <vt:lpstr>Agenda</vt:lpstr>
      <vt:lpstr>Single Platform</vt:lpstr>
      <vt:lpstr>Cross-Platform</vt:lpstr>
      <vt:lpstr>Hybrid App</vt:lpstr>
      <vt:lpstr>Native App</vt:lpstr>
      <vt:lpstr>What is PhoneGap?</vt:lpstr>
      <vt:lpstr>PhoneGap PROS</vt:lpstr>
      <vt:lpstr>PhoneGap CONS</vt:lpstr>
      <vt:lpstr>Building Hybrid Apps with PhoneGap</vt:lpstr>
      <vt:lpstr>Pick Platforms</vt:lpstr>
      <vt:lpstr>Create Web Application</vt:lpstr>
      <vt:lpstr>Package</vt:lpstr>
      <vt:lpstr>PhoneGap Build</vt:lpstr>
      <vt:lpstr>Icenium</vt:lpstr>
      <vt:lpstr>iOS Demo</vt:lpstr>
      <vt:lpstr>Android Demo</vt:lpstr>
      <vt:lpstr>What did we discuss?</vt:lpstr>
      <vt:lpstr>Contact Information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Cross-Platform Applications</dc:title>
  <dc:creator>Justin Tindle</dc:creator>
  <cp:lastModifiedBy>Justin Tindle</cp:lastModifiedBy>
  <cp:revision>92</cp:revision>
  <dcterms:created xsi:type="dcterms:W3CDTF">2006-08-16T00:00:00Z</dcterms:created>
  <dcterms:modified xsi:type="dcterms:W3CDTF">2013-11-02T07:49:29Z</dcterms:modified>
</cp:coreProperties>
</file>

<file path=docProps/thumbnail.jpeg>
</file>